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1B56-70A5-4C4D-820B-65D7B99DDD1C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DB07-19C7-447A-BF7E-5E4EA584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a goat wear a coat?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goat wear a coat?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9352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mouse lift a house?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30" y="3276600"/>
            <a:ext cx="36703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182181" cy="238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cat wear a hat?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62387" cy="514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duck drive a truck?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1"/>
          <a:stretch/>
        </p:blipFill>
        <p:spPr bwMode="auto">
          <a:xfrm>
            <a:off x="304800" y="1297675"/>
            <a:ext cx="86668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kitten knit a mitten?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399"/>
            <a:ext cx="6324600" cy="43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hog learn to jog?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971925" cy="44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1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snail get mail?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91237" cy="474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Can a goat wear a coat?</vt:lpstr>
      <vt:lpstr>Can a goat wear a coat?</vt:lpstr>
      <vt:lpstr>Can a mouse lift a house?</vt:lpstr>
      <vt:lpstr>Can a cat wear a hat?</vt:lpstr>
      <vt:lpstr>Can a duck drive a truck?</vt:lpstr>
      <vt:lpstr>Can a kitten knit a mitten?</vt:lpstr>
      <vt:lpstr>Can a hog learn to jog?</vt:lpstr>
      <vt:lpstr>Can a snail get mail?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 goat wear a coat?</dc:title>
  <dc:creator>Administrator</dc:creator>
  <cp:lastModifiedBy>Administrator</cp:lastModifiedBy>
  <cp:revision>2</cp:revision>
  <dcterms:created xsi:type="dcterms:W3CDTF">2012-02-29T01:01:41Z</dcterms:created>
  <dcterms:modified xsi:type="dcterms:W3CDTF">2012-02-29T01:13:01Z</dcterms:modified>
</cp:coreProperties>
</file>